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1"/>
  </p:sldMasterIdLst>
  <p:notesMasterIdLst>
    <p:notesMasterId r:id="rId3"/>
  </p:notesMasterIdLst>
  <p:sldIdLst>
    <p:sldId id="263" r:id="rId2"/>
  </p:sldIdLst>
  <p:sldSz cx="30175200" cy="429768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345D"/>
    <a:srgbClr val="9C9BAE"/>
    <a:srgbClr val="CCFFFF"/>
    <a:srgbClr val="0071C1"/>
    <a:srgbClr val="3399FF"/>
    <a:srgbClr val="CCECFF"/>
    <a:srgbClr val="66CCFF"/>
    <a:srgbClr val="33CCFF"/>
    <a:srgbClr val="66FF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22" autoAdjust="0"/>
    <p:restoredTop sz="94641" autoAdjust="0"/>
  </p:normalViewPr>
  <p:slideViewPr>
    <p:cSldViewPr snapToGrid="0">
      <p:cViewPr varScale="1">
        <p:scale>
          <a:sx n="11" d="100"/>
          <a:sy n="11" d="100"/>
        </p:scale>
        <p:origin x="243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51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397BE-16C8-4A92-BE27-2405BC131702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46325" y="1143000"/>
            <a:ext cx="21653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D675F-063E-47F1-AF8E-F8F59D452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93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 rot="19955032">
            <a:off x="2780397" y="21586548"/>
            <a:ext cx="24614403" cy="4708981"/>
          </a:xfrm>
          <a:prstGeom prst="rect">
            <a:avLst/>
          </a:prstGeom>
          <a:noFill/>
          <a:effectLst>
            <a:glow rad="127000">
              <a:schemeClr val="bg1"/>
            </a:glow>
            <a:softEdge rad="1270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0" b="1" i="0" u="none" strike="noStrike" cap="none" spc="0" dirty="0" smtClean="0">
                <a:ln w="10160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Montserrat" panose="00000500000000000000" pitchFamily="2" charset="0"/>
                <a:ea typeface="Arial"/>
                <a:cs typeface="Arial"/>
                <a:sym typeface="Arial"/>
              </a:rPr>
              <a:t>ICBME2025</a:t>
            </a:r>
            <a:endParaRPr lang="en-US" sz="30000" b="1" cap="none" spc="0" dirty="0">
              <a:ln w="10160">
                <a:noFill/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Montserrat" panose="00000500000000000000" pitchFamily="2" charset="0"/>
              <a:cs typeface="2  Compset" panose="00000400000000000000" pitchFamily="2" charset="-78"/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074545" y="2288126"/>
            <a:ext cx="26026110" cy="830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2074545" y="11440583"/>
            <a:ext cx="26026110" cy="27268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074545" y="39833136"/>
            <a:ext cx="6789420" cy="2288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18830-D748-46BF-BB5B-8C0ED5F2C75B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95535" y="39833136"/>
            <a:ext cx="10184130" cy="2288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11235" y="39833136"/>
            <a:ext cx="6789420" cy="2288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03385-010E-4A3D-9119-9204CCFCEF4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 rot="19955032">
            <a:off x="2780397" y="21586548"/>
            <a:ext cx="24614403" cy="4708981"/>
          </a:xfrm>
          <a:prstGeom prst="rect">
            <a:avLst/>
          </a:prstGeom>
          <a:noFill/>
          <a:effectLst>
            <a:glow rad="127000">
              <a:schemeClr val="bg1"/>
            </a:glow>
            <a:softEdge rad="1270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0" b="1" i="0" u="none" strike="noStrike" cap="none" spc="0" dirty="0" smtClean="0">
                <a:ln w="10160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Montserrat" panose="00000500000000000000" pitchFamily="2" charset="0"/>
                <a:ea typeface="Arial"/>
                <a:cs typeface="Arial"/>
                <a:sym typeface="Arial"/>
              </a:rPr>
              <a:t>ICBME2025</a:t>
            </a:r>
            <a:endParaRPr lang="en-US" sz="30000" b="1" cap="none" spc="0" dirty="0">
              <a:ln w="10160">
                <a:noFill/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Montserrat" panose="00000500000000000000" pitchFamily="2" charset="0"/>
              <a:cs typeface="2  Compset" panose="00000400000000000000" pitchFamily="2" charset="-78"/>
            </a:endParaRPr>
          </a:p>
        </p:txBody>
      </p:sp>
      <p:pic>
        <p:nvPicPr>
          <p:cNvPr id="15" name="Picture 4" descr="C:\Users\MAC\AppData\Local\Temp\SNAGHTML61f24c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0175200" cy="4297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9444" y="249561"/>
            <a:ext cx="29416308" cy="50292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55572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4545" y="2288126"/>
            <a:ext cx="26026110" cy="830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4545" y="11440583"/>
            <a:ext cx="26026110" cy="27268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4545" y="39833136"/>
            <a:ext cx="6789420" cy="2288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18830-D748-46BF-BB5B-8C0ED5F2C75B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95535" y="39833136"/>
            <a:ext cx="10184130" cy="2288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11235" y="39833136"/>
            <a:ext cx="6789420" cy="2288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03385-010E-4A3D-9119-9204CCFCEF4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 rot="19955032">
            <a:off x="2780397" y="21586548"/>
            <a:ext cx="24614403" cy="4708981"/>
          </a:xfrm>
          <a:prstGeom prst="rect">
            <a:avLst/>
          </a:prstGeom>
          <a:noFill/>
          <a:effectLst>
            <a:glow rad="127000">
              <a:schemeClr val="bg1"/>
            </a:glow>
            <a:softEdge rad="1270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0" b="1" i="0" u="none" strike="noStrike" cap="none" spc="0" dirty="0" smtClean="0">
                <a:ln w="10160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Montserrat" panose="00000500000000000000" pitchFamily="2" charset="0"/>
                <a:ea typeface="Arial"/>
                <a:cs typeface="Arial"/>
                <a:sym typeface="Arial"/>
              </a:rPr>
              <a:t>ICBME2025</a:t>
            </a:r>
            <a:endParaRPr lang="en-US" sz="30000" b="1" cap="none" spc="0" dirty="0">
              <a:ln w="10160">
                <a:noFill/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Montserrat" panose="00000500000000000000" pitchFamily="2" charset="0"/>
              <a:cs typeface="2  Compset" panose="00000400000000000000" pitchFamily="2" charset="-78"/>
            </a:endParaRPr>
          </a:p>
        </p:txBody>
      </p:sp>
      <p:pic>
        <p:nvPicPr>
          <p:cNvPr id="1028" name="Picture 4" descr="C:\Users\MAC\AppData\Local\Temp\SNAGHTML61f24c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0175200" cy="4297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9444" y="249561"/>
            <a:ext cx="29416308" cy="50292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5783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l" defTabSz="3017520" rtl="0" eaLnBrk="1" latinLnBrk="0" hangingPunct="1">
        <a:lnSpc>
          <a:spcPct val="90000"/>
        </a:lnSpc>
        <a:spcBef>
          <a:spcPct val="0"/>
        </a:spcBef>
        <a:buNone/>
        <a:defRPr sz="14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4380" indent="-754380" algn="l" defTabSz="3017520" rtl="0" eaLnBrk="1" latinLnBrk="0" hangingPunct="1">
        <a:lnSpc>
          <a:spcPct val="90000"/>
        </a:lnSpc>
        <a:spcBef>
          <a:spcPts val="3300"/>
        </a:spcBef>
        <a:buFont typeface="Arial" panose="020B0604020202020204" pitchFamily="34" charset="0"/>
        <a:buChar char="•"/>
        <a:defRPr sz="9240" kern="1200">
          <a:solidFill>
            <a:schemeClr val="tx1"/>
          </a:solidFill>
          <a:latin typeface="+mn-lt"/>
          <a:ea typeface="+mn-ea"/>
          <a:cs typeface="+mn-cs"/>
        </a:defRPr>
      </a:lvl1pPr>
      <a:lvl2pPr marL="2263140" indent="-754380" algn="l" defTabSz="3017520" rtl="0" eaLnBrk="1" latinLnBrk="0" hangingPunct="1">
        <a:lnSpc>
          <a:spcPct val="90000"/>
        </a:lnSpc>
        <a:spcBef>
          <a:spcPts val="165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2pPr>
      <a:lvl3pPr marL="3771900" indent="-754380" algn="l" defTabSz="3017520" rtl="0" eaLnBrk="1" latinLnBrk="0" hangingPunct="1">
        <a:lnSpc>
          <a:spcPct val="90000"/>
        </a:lnSpc>
        <a:spcBef>
          <a:spcPts val="1650"/>
        </a:spcBef>
        <a:buFont typeface="Arial" panose="020B0604020202020204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5280660" indent="-754380" algn="l" defTabSz="3017520" rtl="0" eaLnBrk="1" latinLnBrk="0" hangingPunct="1">
        <a:lnSpc>
          <a:spcPct val="90000"/>
        </a:lnSpc>
        <a:spcBef>
          <a:spcPts val="1650"/>
        </a:spcBef>
        <a:buFont typeface="Arial" panose="020B0604020202020204" pitchFamily="34" charset="0"/>
        <a:buChar char="•"/>
        <a:defRPr sz="5940" kern="1200">
          <a:solidFill>
            <a:schemeClr val="tx1"/>
          </a:solidFill>
          <a:latin typeface="+mn-lt"/>
          <a:ea typeface="+mn-ea"/>
          <a:cs typeface="+mn-cs"/>
        </a:defRPr>
      </a:lvl4pPr>
      <a:lvl5pPr marL="6789420" indent="-754380" algn="l" defTabSz="3017520" rtl="0" eaLnBrk="1" latinLnBrk="0" hangingPunct="1">
        <a:lnSpc>
          <a:spcPct val="90000"/>
        </a:lnSpc>
        <a:spcBef>
          <a:spcPts val="1650"/>
        </a:spcBef>
        <a:buFont typeface="Arial" panose="020B0604020202020204" pitchFamily="34" charset="0"/>
        <a:buChar char="•"/>
        <a:defRPr sz="5940" kern="1200">
          <a:solidFill>
            <a:schemeClr val="tx1"/>
          </a:solidFill>
          <a:latin typeface="+mn-lt"/>
          <a:ea typeface="+mn-ea"/>
          <a:cs typeface="+mn-cs"/>
        </a:defRPr>
      </a:lvl5pPr>
      <a:lvl6pPr marL="8298180" indent="-754380" algn="l" defTabSz="3017520" rtl="0" eaLnBrk="1" latinLnBrk="0" hangingPunct="1">
        <a:lnSpc>
          <a:spcPct val="90000"/>
        </a:lnSpc>
        <a:spcBef>
          <a:spcPts val="1650"/>
        </a:spcBef>
        <a:buFont typeface="Arial" panose="020B0604020202020204" pitchFamily="34" charset="0"/>
        <a:buChar char="•"/>
        <a:defRPr sz="5940" kern="1200">
          <a:solidFill>
            <a:schemeClr val="tx1"/>
          </a:solidFill>
          <a:latin typeface="+mn-lt"/>
          <a:ea typeface="+mn-ea"/>
          <a:cs typeface="+mn-cs"/>
        </a:defRPr>
      </a:lvl6pPr>
      <a:lvl7pPr marL="9806940" indent="-754380" algn="l" defTabSz="3017520" rtl="0" eaLnBrk="1" latinLnBrk="0" hangingPunct="1">
        <a:lnSpc>
          <a:spcPct val="90000"/>
        </a:lnSpc>
        <a:spcBef>
          <a:spcPts val="1650"/>
        </a:spcBef>
        <a:buFont typeface="Arial" panose="020B0604020202020204" pitchFamily="34" charset="0"/>
        <a:buChar char="•"/>
        <a:defRPr sz="5940" kern="1200">
          <a:solidFill>
            <a:schemeClr val="tx1"/>
          </a:solidFill>
          <a:latin typeface="+mn-lt"/>
          <a:ea typeface="+mn-ea"/>
          <a:cs typeface="+mn-cs"/>
        </a:defRPr>
      </a:lvl7pPr>
      <a:lvl8pPr marL="11315700" indent="-754380" algn="l" defTabSz="3017520" rtl="0" eaLnBrk="1" latinLnBrk="0" hangingPunct="1">
        <a:lnSpc>
          <a:spcPct val="90000"/>
        </a:lnSpc>
        <a:spcBef>
          <a:spcPts val="1650"/>
        </a:spcBef>
        <a:buFont typeface="Arial" panose="020B0604020202020204" pitchFamily="34" charset="0"/>
        <a:buChar char="•"/>
        <a:defRPr sz="5940" kern="1200">
          <a:solidFill>
            <a:schemeClr val="tx1"/>
          </a:solidFill>
          <a:latin typeface="+mn-lt"/>
          <a:ea typeface="+mn-ea"/>
          <a:cs typeface="+mn-cs"/>
        </a:defRPr>
      </a:lvl8pPr>
      <a:lvl9pPr marL="12824460" indent="-754380" algn="l" defTabSz="3017520" rtl="0" eaLnBrk="1" latinLnBrk="0" hangingPunct="1">
        <a:lnSpc>
          <a:spcPct val="90000"/>
        </a:lnSpc>
        <a:spcBef>
          <a:spcPts val="1650"/>
        </a:spcBef>
        <a:buFont typeface="Arial" panose="020B0604020202020204" pitchFamily="34" charset="0"/>
        <a:buChar char="•"/>
        <a:defRPr sz="59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17520" rtl="0" eaLnBrk="1" latinLnBrk="0" hangingPunct="1">
        <a:defRPr sz="5940" kern="1200">
          <a:solidFill>
            <a:schemeClr val="tx1"/>
          </a:solidFill>
          <a:latin typeface="+mn-lt"/>
          <a:ea typeface="+mn-ea"/>
          <a:cs typeface="+mn-cs"/>
        </a:defRPr>
      </a:lvl1pPr>
      <a:lvl2pPr marL="1508760" algn="l" defTabSz="3017520" rtl="0" eaLnBrk="1" latinLnBrk="0" hangingPunct="1">
        <a:defRPr sz="5940" kern="1200">
          <a:solidFill>
            <a:schemeClr val="tx1"/>
          </a:solidFill>
          <a:latin typeface="+mn-lt"/>
          <a:ea typeface="+mn-ea"/>
          <a:cs typeface="+mn-cs"/>
        </a:defRPr>
      </a:lvl2pPr>
      <a:lvl3pPr marL="3017520" algn="l" defTabSz="3017520" rtl="0" eaLnBrk="1" latinLnBrk="0" hangingPunct="1">
        <a:defRPr sz="5940" kern="1200">
          <a:solidFill>
            <a:schemeClr val="tx1"/>
          </a:solidFill>
          <a:latin typeface="+mn-lt"/>
          <a:ea typeface="+mn-ea"/>
          <a:cs typeface="+mn-cs"/>
        </a:defRPr>
      </a:lvl3pPr>
      <a:lvl4pPr marL="4526280" algn="l" defTabSz="3017520" rtl="0" eaLnBrk="1" latinLnBrk="0" hangingPunct="1">
        <a:defRPr sz="5940" kern="1200">
          <a:solidFill>
            <a:schemeClr val="tx1"/>
          </a:solidFill>
          <a:latin typeface="+mn-lt"/>
          <a:ea typeface="+mn-ea"/>
          <a:cs typeface="+mn-cs"/>
        </a:defRPr>
      </a:lvl4pPr>
      <a:lvl5pPr marL="6035040" algn="l" defTabSz="3017520" rtl="0" eaLnBrk="1" latinLnBrk="0" hangingPunct="1">
        <a:defRPr sz="59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algn="l" defTabSz="3017520" rtl="0" eaLnBrk="1" latinLnBrk="0" hangingPunct="1">
        <a:defRPr sz="5940" kern="1200">
          <a:solidFill>
            <a:schemeClr val="tx1"/>
          </a:solidFill>
          <a:latin typeface="+mn-lt"/>
          <a:ea typeface="+mn-ea"/>
          <a:cs typeface="+mn-cs"/>
        </a:defRPr>
      </a:lvl6pPr>
      <a:lvl7pPr marL="9052560" algn="l" defTabSz="3017520" rtl="0" eaLnBrk="1" latinLnBrk="0" hangingPunct="1">
        <a:defRPr sz="5940" kern="1200">
          <a:solidFill>
            <a:schemeClr val="tx1"/>
          </a:solidFill>
          <a:latin typeface="+mn-lt"/>
          <a:ea typeface="+mn-ea"/>
          <a:cs typeface="+mn-cs"/>
        </a:defRPr>
      </a:lvl7pPr>
      <a:lvl8pPr marL="10561320" algn="l" defTabSz="3017520" rtl="0" eaLnBrk="1" latinLnBrk="0" hangingPunct="1">
        <a:defRPr sz="5940" kern="1200">
          <a:solidFill>
            <a:schemeClr val="tx1"/>
          </a:solidFill>
          <a:latin typeface="+mn-lt"/>
          <a:ea typeface="+mn-ea"/>
          <a:cs typeface="+mn-cs"/>
        </a:defRPr>
      </a:lvl8pPr>
      <a:lvl9pPr marL="12070080" algn="l" defTabSz="3017520" rtl="0" eaLnBrk="1" latinLnBrk="0" hangingPunct="1">
        <a:defRPr sz="59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1026383" y="5280097"/>
            <a:ext cx="28046234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7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 TITLE</a:t>
            </a:r>
            <a:endParaRPr lang="fa-IR" sz="7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7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Authors</a:t>
            </a:r>
          </a:p>
          <a:p>
            <a:pPr algn="ctr"/>
            <a:r>
              <a:rPr lang="en-US" sz="4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Affiliations</a:t>
            </a:r>
          </a:p>
          <a:p>
            <a:pPr algn="ctr"/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 address</a:t>
            </a:r>
          </a:p>
        </p:txBody>
      </p:sp>
      <p:sp>
        <p:nvSpPr>
          <p:cNvPr id="5" name="Rectangle 4"/>
          <p:cNvSpPr/>
          <p:nvPr/>
        </p:nvSpPr>
        <p:spPr>
          <a:xfrm>
            <a:off x="713922" y="9509161"/>
            <a:ext cx="13664058" cy="137189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sz="3600" b="1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0482" y="18136537"/>
            <a:ext cx="13664058" cy="137189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2535" y="19436627"/>
            <a:ext cx="13631493" cy="4551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Text</a:t>
            </a:r>
          </a:p>
          <a:p>
            <a:pPr algn="just" rtl="1"/>
            <a:endParaRPr lang="en-US" sz="28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 rtl="1"/>
            <a:endParaRPr lang="en-US" sz="28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 rtl="1"/>
            <a:endParaRPr lang="en-US" sz="28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 rtl="1"/>
            <a:endParaRPr lang="en-US" sz="28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 rtl="1"/>
            <a:endParaRPr lang="en-US" sz="28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 rtl="1"/>
            <a:endParaRPr lang="en-US" sz="28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6114" y="10893245"/>
            <a:ext cx="13647914" cy="69403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rtl="0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70180" algn="l"/>
                <a:tab pos="457200" algn="l"/>
              </a:tabLst>
            </a:pPr>
            <a:r>
              <a:rPr lang="en-US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Please enter the paper's title, the authors' names, and the affiliations without changing the font and font size in the relevant fields.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rtl="0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you need to add a new section, copy and paste the following sections (title and text).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rtl="0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authors should print the poster in </a:t>
            </a:r>
            <a:r>
              <a:rPr lang="en-US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A0</a:t>
            </a:r>
            <a:r>
              <a:rPr lang="en-US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paper size before starting the conference.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rtl="0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Smaller fonts may be used for references and acknowledgment</a:t>
            </a:r>
            <a:r>
              <a:rPr lang="fa-IR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rtl="0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Please cite the references with reference numbers in the text and a list of references at the end of the poster.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 rtl="1">
              <a:spcBef>
                <a:spcPts val="450"/>
              </a:spcBef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 </a:t>
            </a: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a-I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a-I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50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103</Words>
  <Application>Microsoft Office PowerPoint</Application>
  <PresentationFormat>Custom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2  Compset</vt:lpstr>
      <vt:lpstr>Arial</vt:lpstr>
      <vt:lpstr>B Nazanin</vt:lpstr>
      <vt:lpstr>Calibri</vt:lpstr>
      <vt:lpstr>Calibri Light</vt:lpstr>
      <vt:lpstr>Montserrat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2024-07-21T08:13:29Z</dcterms:created>
  <dcterms:modified xsi:type="dcterms:W3CDTF">2025-08-28T17:07:03Z</dcterms:modified>
</cp:coreProperties>
</file>