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75" r:id="rId1"/>
  </p:sldMasterIdLst>
  <p:notesMasterIdLst>
    <p:notesMasterId r:id="rId7"/>
  </p:notesMasterIdLst>
  <p:sldIdLst>
    <p:sldId id="282" r:id="rId2"/>
    <p:sldId id="283" r:id="rId3"/>
    <p:sldId id="284" r:id="rId4"/>
    <p:sldId id="285" r:id="rId5"/>
    <p:sldId id="286" r:id="rId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0070C0"/>
    <a:srgbClr val="740027"/>
    <a:srgbClr val="0071C1"/>
    <a:srgbClr val="FFFFFF"/>
    <a:srgbClr val="6D80BD"/>
    <a:srgbClr val="7D76B4"/>
    <a:srgbClr val="65668E"/>
    <a:srgbClr val="4C868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39" autoAdjust="0"/>
  </p:normalViewPr>
  <p:slideViewPr>
    <p:cSldViewPr snapToGrid="0">
      <p:cViewPr varScale="1">
        <p:scale>
          <a:sx n="68" d="100"/>
          <a:sy n="68" d="100"/>
        </p:scale>
        <p:origin x="11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CDFC2-56E2-4CC6-A4C3-1952FEAD7B8E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2C7DA4-6A48-42AD-B14B-7D32B2359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300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C7DA4-6A48-42AD-B14B-7D32B23595F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753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C7DA4-6A48-42AD-B14B-7D32B23595F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775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6509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5100" y="2540000"/>
            <a:ext cx="7713900" cy="3551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unito Sans Medium"/>
              <a:buChar char="●"/>
              <a:defRPr>
                <a:solidFill>
                  <a:schemeClr val="dk2"/>
                </a:solidFill>
                <a:latin typeface="Nunito Sans Medium"/>
                <a:ea typeface="Nunito Sans Medium"/>
                <a:cs typeface="Nunito Sans Medium"/>
                <a:sym typeface="Nunito Sans Medium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unito Sans Medium"/>
              <a:buChar char="○"/>
              <a:defRPr>
                <a:solidFill>
                  <a:schemeClr val="dk2"/>
                </a:solidFill>
                <a:latin typeface="Nunito Sans Medium"/>
                <a:ea typeface="Nunito Sans Medium"/>
                <a:cs typeface="Nunito Sans Medium"/>
                <a:sym typeface="Nunito Sans Medium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unito Sans Medium"/>
              <a:buChar char="■"/>
              <a:defRPr>
                <a:solidFill>
                  <a:schemeClr val="dk2"/>
                </a:solidFill>
                <a:latin typeface="Nunito Sans Medium"/>
                <a:ea typeface="Nunito Sans Medium"/>
                <a:cs typeface="Nunito Sans Medium"/>
                <a:sym typeface="Nunito Sans Medium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unito Sans Medium"/>
              <a:buChar char="●"/>
              <a:defRPr>
                <a:solidFill>
                  <a:schemeClr val="dk2"/>
                </a:solidFill>
                <a:latin typeface="Nunito Sans Medium"/>
                <a:ea typeface="Nunito Sans Medium"/>
                <a:cs typeface="Nunito Sans Medium"/>
                <a:sym typeface="Nunito Sans Medium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unito Sans Medium"/>
              <a:buChar char="○"/>
              <a:defRPr>
                <a:solidFill>
                  <a:schemeClr val="dk2"/>
                </a:solidFill>
                <a:latin typeface="Nunito Sans Medium"/>
                <a:ea typeface="Nunito Sans Medium"/>
                <a:cs typeface="Nunito Sans Medium"/>
                <a:sym typeface="Nunito Sans Medium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unito Sans Medium"/>
              <a:buChar char="■"/>
              <a:defRPr>
                <a:solidFill>
                  <a:schemeClr val="dk2"/>
                </a:solidFill>
                <a:latin typeface="Nunito Sans Medium"/>
                <a:ea typeface="Nunito Sans Medium"/>
                <a:cs typeface="Nunito Sans Medium"/>
                <a:sym typeface="Nunito Sans Medium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unito Sans Medium"/>
              <a:buChar char="●"/>
              <a:defRPr>
                <a:solidFill>
                  <a:schemeClr val="dk2"/>
                </a:solidFill>
                <a:latin typeface="Nunito Sans Medium"/>
                <a:ea typeface="Nunito Sans Medium"/>
                <a:cs typeface="Nunito Sans Medium"/>
                <a:sym typeface="Nunito Sans Medium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unito Sans Medium"/>
              <a:buChar char="○"/>
              <a:defRPr>
                <a:solidFill>
                  <a:schemeClr val="dk2"/>
                </a:solidFill>
                <a:latin typeface="Nunito Sans Medium"/>
                <a:ea typeface="Nunito Sans Medium"/>
                <a:cs typeface="Nunito Sans Medium"/>
                <a:sym typeface="Nunito Sans Medium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Nunito Sans Medium"/>
              <a:buChar char="■"/>
              <a:defRPr>
                <a:solidFill>
                  <a:schemeClr val="dk2"/>
                </a:solidFill>
                <a:latin typeface="Nunito Sans Medium"/>
                <a:ea typeface="Nunito Sans Medium"/>
                <a:cs typeface="Nunito Sans Medium"/>
                <a:sym typeface="Nunito Sans Medium"/>
              </a:defRPr>
            </a:lvl9pPr>
          </a:lstStyle>
          <a:p>
            <a:endParaRPr dirty="0"/>
          </a:p>
        </p:txBody>
      </p:sp>
      <p:sp>
        <p:nvSpPr>
          <p:cNvPr id="4" name="Rectangle 3"/>
          <p:cNvSpPr/>
          <p:nvPr userDrawn="1"/>
        </p:nvSpPr>
        <p:spPr>
          <a:xfrm rot="16200000">
            <a:off x="-1674645" y="3509610"/>
            <a:ext cx="4156244" cy="623248"/>
          </a:xfrm>
          <a:prstGeom prst="rect">
            <a:avLst/>
          </a:prstGeom>
          <a:noFill/>
          <a:effectLst>
            <a:glow rad="127000">
              <a:schemeClr val="bg1"/>
            </a:glow>
            <a:softEdge rad="1270000"/>
          </a:effectLst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3600" b="1" i="0" u="none" strike="noStrike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Montserrat" panose="00000500000000000000" pitchFamily="2" charset="0"/>
                <a:ea typeface="Arial"/>
                <a:cs typeface="Arial"/>
                <a:sym typeface="Arial"/>
              </a:rPr>
              <a:t>ICBME2025</a:t>
            </a:r>
            <a:endParaRPr lang="en-US" sz="36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Montserrat" panose="00000500000000000000" pitchFamily="2" charset="0"/>
              <a:cs typeface="2  Compset" panose="00000400000000000000" pitchFamily="2" charset="-78"/>
            </a:endParaRPr>
          </a:p>
        </p:txBody>
      </p:sp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5100" y="1638817"/>
            <a:ext cx="77139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M Serif Text"/>
              <a:buNone/>
              <a:defRPr sz="3000">
                <a:solidFill>
                  <a:schemeClr val="dk1"/>
                </a:solidFill>
                <a:latin typeface="DM Serif Text"/>
                <a:ea typeface="DM Serif Text"/>
                <a:cs typeface="DM Serif Text"/>
                <a:sym typeface="DM Serif Tex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M Serif Text"/>
              <a:buNone/>
              <a:defRPr sz="3000">
                <a:solidFill>
                  <a:schemeClr val="dk1"/>
                </a:solidFill>
                <a:latin typeface="DM Serif Text"/>
                <a:ea typeface="DM Serif Text"/>
                <a:cs typeface="DM Serif Text"/>
                <a:sym typeface="DM Serif Tex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M Serif Text"/>
              <a:buNone/>
              <a:defRPr sz="3000">
                <a:solidFill>
                  <a:schemeClr val="dk1"/>
                </a:solidFill>
                <a:latin typeface="DM Serif Text"/>
                <a:ea typeface="DM Serif Text"/>
                <a:cs typeface="DM Serif Text"/>
                <a:sym typeface="DM Serif Tex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M Serif Text"/>
              <a:buNone/>
              <a:defRPr sz="3000">
                <a:solidFill>
                  <a:schemeClr val="dk1"/>
                </a:solidFill>
                <a:latin typeface="DM Serif Text"/>
                <a:ea typeface="DM Serif Text"/>
                <a:cs typeface="DM Serif Text"/>
                <a:sym typeface="DM Serif Tex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M Serif Text"/>
              <a:buNone/>
              <a:defRPr sz="3000">
                <a:solidFill>
                  <a:schemeClr val="dk1"/>
                </a:solidFill>
                <a:latin typeface="DM Serif Text"/>
                <a:ea typeface="DM Serif Text"/>
                <a:cs typeface="DM Serif Text"/>
                <a:sym typeface="DM Serif Tex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M Serif Text"/>
              <a:buNone/>
              <a:defRPr sz="3000">
                <a:solidFill>
                  <a:schemeClr val="dk1"/>
                </a:solidFill>
                <a:latin typeface="DM Serif Text"/>
                <a:ea typeface="DM Serif Text"/>
                <a:cs typeface="DM Serif Text"/>
                <a:sym typeface="DM Serif Tex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M Serif Text"/>
              <a:buNone/>
              <a:defRPr sz="3000">
                <a:solidFill>
                  <a:schemeClr val="dk1"/>
                </a:solidFill>
                <a:latin typeface="DM Serif Text"/>
                <a:ea typeface="DM Serif Text"/>
                <a:cs typeface="DM Serif Text"/>
                <a:sym typeface="DM Serif Tex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M Serif Text"/>
              <a:buNone/>
              <a:defRPr sz="3000">
                <a:solidFill>
                  <a:schemeClr val="dk1"/>
                </a:solidFill>
                <a:latin typeface="DM Serif Text"/>
                <a:ea typeface="DM Serif Text"/>
                <a:cs typeface="DM Serif Text"/>
                <a:sym typeface="DM Serif Tex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M Serif Text"/>
              <a:buNone/>
              <a:defRPr sz="3000">
                <a:solidFill>
                  <a:schemeClr val="dk1"/>
                </a:solidFill>
                <a:latin typeface="DM Serif Text"/>
                <a:ea typeface="DM Serif Text"/>
                <a:cs typeface="DM Serif Text"/>
                <a:sym typeface="DM Serif Text"/>
              </a:defRPr>
            </a:lvl9pPr>
          </a:lstStyle>
          <a:p>
            <a:endParaRPr/>
          </a:p>
        </p:txBody>
      </p:sp>
      <p:pic>
        <p:nvPicPr>
          <p:cNvPr id="1038" name="Picture 14" descr="C:\Users\MAC\AppData\Local\Temp\SNAGHTML4b6326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"/>
            <a:ext cx="9144000" cy="6828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-19" y="787"/>
            <a:ext cx="9144019" cy="180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43462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805" r:id="rId1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0"/>
          <p:cNvSpPr txBox="1"/>
          <p:nvPr/>
        </p:nvSpPr>
        <p:spPr>
          <a:xfrm>
            <a:off x="0" y="6404750"/>
            <a:ext cx="271356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5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Page number / Total page number</a:t>
            </a:r>
          </a:p>
        </p:txBody>
      </p:sp>
      <p:sp>
        <p:nvSpPr>
          <p:cNvPr id="5" name="TextBox 11"/>
          <p:cNvSpPr txBox="1"/>
          <p:nvPr/>
        </p:nvSpPr>
        <p:spPr>
          <a:xfrm>
            <a:off x="625209" y="1934786"/>
            <a:ext cx="349020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35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Article’s Code in ICBME 2025: </a:t>
            </a:r>
            <a:r>
              <a:rPr lang="en-US" sz="1350" b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xxxxxxxxxx</a:t>
            </a:r>
            <a:endParaRPr lang="en-US" sz="135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12"/>
          <p:cNvSpPr txBox="1"/>
          <p:nvPr/>
        </p:nvSpPr>
        <p:spPr>
          <a:xfrm>
            <a:off x="625209" y="2623603"/>
            <a:ext cx="788301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7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Paper Title in English (Times New Roman, Bold, 36)</a:t>
            </a:r>
          </a:p>
        </p:txBody>
      </p:sp>
      <p:sp>
        <p:nvSpPr>
          <p:cNvPr id="7" name="TextBox 13"/>
          <p:cNvSpPr txBox="1"/>
          <p:nvPr/>
        </p:nvSpPr>
        <p:spPr>
          <a:xfrm>
            <a:off x="625209" y="3608823"/>
            <a:ext cx="78282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5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Author1 Last Name, First Name / Author2 Last Name, First Name / …</a:t>
            </a:r>
          </a:p>
        </p:txBody>
      </p:sp>
      <p:sp>
        <p:nvSpPr>
          <p:cNvPr id="8" name="TextBox 14"/>
          <p:cNvSpPr txBox="1"/>
          <p:nvPr/>
        </p:nvSpPr>
        <p:spPr>
          <a:xfrm>
            <a:off x="1110309" y="4458693"/>
            <a:ext cx="685800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5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Presenter: Last Name, First Name</a:t>
            </a:r>
          </a:p>
        </p:txBody>
      </p:sp>
      <p:sp>
        <p:nvSpPr>
          <p:cNvPr id="9" name="TextBox 15"/>
          <p:cNvSpPr txBox="1"/>
          <p:nvPr/>
        </p:nvSpPr>
        <p:spPr>
          <a:xfrm>
            <a:off x="1082903" y="5349512"/>
            <a:ext cx="685800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5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/ Organization</a:t>
            </a:r>
          </a:p>
        </p:txBody>
      </p:sp>
    </p:spTree>
    <p:extLst>
      <p:ext uri="{BB962C8B-B14F-4D97-AF65-F5344CB8AC3E}">
        <p14:creationId xmlns:p14="http://schemas.microsoft.com/office/powerpoint/2010/main" val="175830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6468" y="2601393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8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 Title (Times New Roman, Bold, 24)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6950" y="3348886"/>
            <a:ext cx="6858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5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 Text (Times New Roman, 20)</a:t>
            </a:r>
          </a:p>
        </p:txBody>
      </p:sp>
      <p:sp>
        <p:nvSpPr>
          <p:cNvPr id="8" name="TextBox 11"/>
          <p:cNvSpPr txBox="1"/>
          <p:nvPr/>
        </p:nvSpPr>
        <p:spPr>
          <a:xfrm>
            <a:off x="625209" y="1934786"/>
            <a:ext cx="349020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35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Article’s Code in ICBME 2025: </a:t>
            </a:r>
            <a:r>
              <a:rPr lang="en-US" sz="1350" b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xxxxxxxxxx</a:t>
            </a:r>
            <a:endParaRPr lang="en-US" sz="135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0" y="6404750"/>
            <a:ext cx="271356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5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Page number / Total page number</a:t>
            </a:r>
          </a:p>
        </p:txBody>
      </p:sp>
    </p:spTree>
    <p:extLst>
      <p:ext uri="{BB962C8B-B14F-4D97-AF65-F5344CB8AC3E}">
        <p14:creationId xmlns:p14="http://schemas.microsoft.com/office/powerpoint/2010/main" val="244786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5335" y="2640840"/>
            <a:ext cx="766916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8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Please note:</a:t>
            </a:r>
          </a:p>
          <a:p>
            <a:pPr algn="just"/>
            <a:endParaRPr lang="en-US" sz="18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/>
            <a:r>
              <a:rPr lang="en-US" sz="15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1- Please cite the references either with reference numbers in the text and a list of references in the final slide or by writing the reference information in the footnote of the regarding slide.</a:t>
            </a:r>
            <a:endParaRPr lang="fa-IR" sz="15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/>
            <a:r>
              <a:rPr lang="en-US" sz="15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2- The font size of text in figures and tables should be at least 18.</a:t>
            </a:r>
          </a:p>
          <a:p>
            <a:pPr algn="just"/>
            <a:r>
              <a:rPr lang="en-US" sz="15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3- The minimum and maximum number of slides should be 12 and 15, respectively.</a:t>
            </a:r>
          </a:p>
          <a:p>
            <a:pPr algn="just"/>
            <a:r>
              <a:rPr lang="en-US" sz="15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4- </a:t>
            </a:r>
            <a:r>
              <a:rPr lang="en-US" sz="1500" kern="1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The presentation's minimum and maximum time should be 10 min and 12 min. For each presentation, a maximum of 3 min would be considered for question and answer.</a:t>
            </a:r>
            <a:endParaRPr lang="fa-IR" sz="15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6" name="TextBox 11"/>
          <p:cNvSpPr txBox="1"/>
          <p:nvPr/>
        </p:nvSpPr>
        <p:spPr>
          <a:xfrm>
            <a:off x="625209" y="1934786"/>
            <a:ext cx="349020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35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Article’s Code in ICBME 2025: </a:t>
            </a:r>
            <a:r>
              <a:rPr lang="en-US" sz="1350" b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xxxxxxxxxx</a:t>
            </a:r>
            <a:endParaRPr lang="en-US" sz="135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10"/>
          <p:cNvSpPr txBox="1"/>
          <p:nvPr/>
        </p:nvSpPr>
        <p:spPr>
          <a:xfrm>
            <a:off x="0" y="6404750"/>
            <a:ext cx="271356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5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Page number / Total page number</a:t>
            </a:r>
          </a:p>
        </p:txBody>
      </p:sp>
    </p:spTree>
    <p:extLst>
      <p:ext uri="{BB962C8B-B14F-4D97-AF65-F5344CB8AC3E}">
        <p14:creationId xmlns:p14="http://schemas.microsoft.com/office/powerpoint/2010/main" val="110651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1"/>
          <p:cNvSpPr txBox="1"/>
          <p:nvPr/>
        </p:nvSpPr>
        <p:spPr>
          <a:xfrm>
            <a:off x="625209" y="1934786"/>
            <a:ext cx="349020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35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Article’s Code in ICBME 2025: </a:t>
            </a:r>
            <a:r>
              <a:rPr lang="en-US" sz="1350" b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xxxxxxxxxx</a:t>
            </a:r>
            <a:endParaRPr lang="en-US" sz="135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10"/>
          <p:cNvSpPr txBox="1"/>
          <p:nvPr/>
        </p:nvSpPr>
        <p:spPr>
          <a:xfrm>
            <a:off x="0" y="6404750"/>
            <a:ext cx="271356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5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Page number / Total page number</a:t>
            </a:r>
          </a:p>
        </p:txBody>
      </p:sp>
    </p:spTree>
    <p:extLst>
      <p:ext uri="{BB962C8B-B14F-4D97-AF65-F5344CB8AC3E}">
        <p14:creationId xmlns:p14="http://schemas.microsoft.com/office/powerpoint/2010/main" val="303694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1"/>
          <p:cNvSpPr txBox="1"/>
          <p:nvPr/>
        </p:nvSpPr>
        <p:spPr>
          <a:xfrm>
            <a:off x="625209" y="1934786"/>
            <a:ext cx="349020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35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Article’s Code in ICBME 2025: </a:t>
            </a:r>
            <a:r>
              <a:rPr lang="en-US" sz="1350" b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xxxxxxxxxx</a:t>
            </a:r>
            <a:endParaRPr lang="en-US" sz="135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10"/>
          <p:cNvSpPr txBox="1"/>
          <p:nvPr/>
        </p:nvSpPr>
        <p:spPr>
          <a:xfrm>
            <a:off x="0" y="6404750"/>
            <a:ext cx="271356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5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Page number / Total page number</a:t>
            </a:r>
          </a:p>
        </p:txBody>
      </p:sp>
    </p:spTree>
    <p:extLst>
      <p:ext uri="{BB962C8B-B14F-4D97-AF65-F5344CB8AC3E}">
        <p14:creationId xmlns:p14="http://schemas.microsoft.com/office/powerpoint/2010/main" val="199364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94C68FA9-42E8-47BA-BB1E-08E6208C4CE6}" vid="{CB601356-545B-4545-937A-26EF7FF172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0</TotalTime>
  <Words>227</Words>
  <Application>Microsoft Office PowerPoint</Application>
  <PresentationFormat>On-screen Show (4:3)</PresentationFormat>
  <Paragraphs>24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2  Compset</vt:lpstr>
      <vt:lpstr>Arial</vt:lpstr>
      <vt:lpstr>B Nazanin</vt:lpstr>
      <vt:lpstr>Calibri</vt:lpstr>
      <vt:lpstr>DM Serif Text</vt:lpstr>
      <vt:lpstr>Montserrat</vt:lpstr>
      <vt:lpstr>Nunito Sans Medium</vt:lpstr>
      <vt:lpstr>Times New Roman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2024-07-21T07:56:48Z</dcterms:created>
  <dcterms:modified xsi:type="dcterms:W3CDTF">2025-08-28T16:57:51Z</dcterms:modified>
</cp:coreProperties>
</file>